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2970885"/>
            <a:ext cx="8093365" cy="1832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4803345"/>
            <a:ext cx="8080555" cy="137434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EF720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99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9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5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8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4607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79B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46070" cy="3970331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79B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291130"/>
            <a:ext cx="7016195" cy="4428445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4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2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369770"/>
            <a:ext cx="807689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79B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050244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813769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5" y="2050244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5" y="2813769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8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7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4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5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2820" y="3123590"/>
            <a:ext cx="3664920" cy="1527050"/>
          </a:xfrm>
        </p:spPr>
        <p:txBody>
          <a:bodyPr>
            <a:normAutofit/>
          </a:bodyPr>
          <a:lstStyle/>
          <a:p>
            <a:r>
              <a:rPr lang="en-US" dirty="0" smtClean="0"/>
              <a:t>Digital Citizenship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5524" y="4650640"/>
            <a:ext cx="3512215" cy="122164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Mr. Roberts &amp; Mr. Palm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Elementary - 2017-2018</a:t>
            </a:r>
            <a:endParaRPr lang="en-US" dirty="0">
              <a:solidFill>
                <a:schemeClr val="tx1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1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_Digital_Citizen_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3667430"/>
            <a:ext cx="4154089" cy="30640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550">
            <a:off x="-165092" y="1417943"/>
            <a:ext cx="3559403" cy="26114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03">
            <a:off x="4644802" y="3125478"/>
            <a:ext cx="4507558" cy="2567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65" y="69490"/>
            <a:ext cx="5516404" cy="27559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374900"/>
            <a:ext cx="1242726" cy="8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0"/>
            <a:ext cx="1112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What is Digital Citizenship?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3541" y="170855"/>
            <a:ext cx="2443280" cy="1068935"/>
          </a:xfrm>
        </p:spPr>
        <p:txBody>
          <a:bodyPr>
            <a:normAutofit/>
          </a:bodyPr>
          <a:lstStyle/>
          <a:p>
            <a:pPr marL="117475" indent="-117475" algn="r"/>
            <a:r>
              <a:rPr lang="en-US" sz="1000" dirty="0" smtClean="0"/>
              <a:t>Making correct online choices</a:t>
            </a:r>
          </a:p>
          <a:p>
            <a:pPr marL="117475" indent="-117475" algn="r"/>
            <a:r>
              <a:rPr lang="en-US" sz="1000" dirty="0" smtClean="0"/>
              <a:t>Respect</a:t>
            </a:r>
          </a:p>
          <a:p>
            <a:pPr marL="117475" indent="-117475" algn="r"/>
            <a:r>
              <a:rPr lang="en-US" sz="1000" dirty="0"/>
              <a:t>Usernames and </a:t>
            </a:r>
            <a:r>
              <a:rPr lang="en-US" sz="1000" dirty="0" smtClean="0"/>
              <a:t>Passwords</a:t>
            </a:r>
          </a:p>
          <a:p>
            <a:pPr marL="117475" indent="-117475" algn="r"/>
            <a:r>
              <a:rPr lang="en-US" sz="1000" dirty="0" smtClean="0"/>
              <a:t>Permissions</a:t>
            </a:r>
          </a:p>
          <a:p>
            <a:pPr marL="117475" indent="-117475" algn="r"/>
            <a:r>
              <a:rPr lang="en-US" sz="1000" dirty="0" smtClean="0"/>
              <a:t>Responsibility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14" y="2137007"/>
            <a:ext cx="2228549" cy="2228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9" y="4649769"/>
            <a:ext cx="2390499" cy="1673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64" y="4678203"/>
            <a:ext cx="2802871" cy="158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4192525"/>
            <a:ext cx="3489705" cy="2461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2745"/>
            <a:ext cx="3682727" cy="1577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5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-2IntroInternetSafety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77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786">
            <a:off x="5014782" y="4088633"/>
            <a:ext cx="3713639" cy="24757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879">
            <a:off x="-31229" y="149371"/>
            <a:ext cx="4822454" cy="2940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186">
            <a:off x="4722099" y="1147777"/>
            <a:ext cx="4830770" cy="28507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283">
            <a:off x="2859" y="3593081"/>
            <a:ext cx="5047681" cy="28377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3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229"/>
            <a:ext cx="9356998" cy="69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2282" y="-8126"/>
            <a:ext cx="3979480" cy="145196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“Traffic Light Analogy”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365195" y="5261460"/>
            <a:ext cx="2026364" cy="68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79B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Okay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5" y="1443835"/>
            <a:ext cx="4498848" cy="5187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3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2282" y="-8126"/>
            <a:ext cx="3979480" cy="145196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“Traffic Light Analogy”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5" y="1443835"/>
            <a:ext cx="4498848" cy="518786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1365195" y="3695322"/>
            <a:ext cx="2026364" cy="68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79B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Iffy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93" y="1459004"/>
            <a:ext cx="4485693" cy="5172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8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2282" y="-8126"/>
            <a:ext cx="3979480" cy="145196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“Traffic Light Analogy”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5" y="1443835"/>
            <a:ext cx="4498848" cy="5187860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383013" y="2129184"/>
            <a:ext cx="2026364" cy="68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79B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Risky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93" y="1459004"/>
            <a:ext cx="4485693" cy="5172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52" y="1474172"/>
            <a:ext cx="4485693" cy="5172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2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2282" y="-8126"/>
            <a:ext cx="3979480" cy="145196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Trusted Adults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1603402"/>
            <a:ext cx="6709870" cy="5032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90" y="5053914"/>
            <a:ext cx="1550998" cy="1571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9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47</Words>
  <Application>Microsoft Office PowerPoint</Application>
  <PresentationFormat>On-screen Show (4:3)</PresentationFormat>
  <Paragraphs>16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1_Office Theme</vt:lpstr>
      <vt:lpstr>Digital Citizenship</vt:lpstr>
      <vt:lpstr>What is Digital Citizenship?</vt:lpstr>
      <vt:lpstr>PowerPoint Presentation</vt:lpstr>
      <vt:lpstr>PowerPoint Presentation</vt:lpstr>
      <vt:lpstr>PowerPoint Presentation</vt:lpstr>
      <vt:lpstr>“Traffic Light Analogy”</vt:lpstr>
      <vt:lpstr>“Traffic Light Analogy”</vt:lpstr>
      <vt:lpstr>“Traffic Light Analogy”</vt:lpstr>
      <vt:lpstr>Trusted Adults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Citizenship</dc:title>
  <dc:creator>James Roberts</dc:creator>
  <cp:lastModifiedBy>James Roberts</cp:lastModifiedBy>
  <cp:revision>2</cp:revision>
  <dcterms:created xsi:type="dcterms:W3CDTF">2018-01-16T20:25:35Z</dcterms:created>
  <dcterms:modified xsi:type="dcterms:W3CDTF">2018-01-16T20:51:21Z</dcterms:modified>
</cp:coreProperties>
</file>